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06" r:id="rId6"/>
    <p:sldId id="307" r:id="rId7"/>
    <p:sldId id="313" r:id="rId8"/>
    <p:sldId id="308" r:id="rId9"/>
    <p:sldId id="259" r:id="rId10"/>
    <p:sldId id="293" r:id="rId11"/>
    <p:sldId id="295" r:id="rId12"/>
    <p:sldId id="260" r:id="rId13"/>
    <p:sldId id="309" r:id="rId14"/>
    <p:sldId id="310" r:id="rId15"/>
    <p:sldId id="312" r:id="rId16"/>
    <p:sldId id="311" r:id="rId17"/>
    <p:sldId id="261" r:id="rId18"/>
    <p:sldId id="27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41" userDrawn="1">
          <p15:clr>
            <a:srgbClr val="A4A3A4"/>
          </p15:clr>
        </p15:guide>
        <p15:guide id="5" pos="7236" userDrawn="1">
          <p15:clr>
            <a:srgbClr val="A4A3A4"/>
          </p15:clr>
        </p15:guide>
        <p15:guide id="6" orient="horz" pos="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50"/>
        <p:guide pos="3839"/>
        <p:guide orient="horz" pos="3906"/>
        <p:guide pos="441"/>
        <p:guide pos="7236"/>
        <p:guide orient="horz" pos="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3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openxmlformats.org/officeDocument/2006/relationships/image" Target="../media/image3.png"/><Relationship Id="rId6" Type="http://schemas.openxmlformats.org/officeDocument/2006/relationships/image" Target="../media/image2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068838"/>
            <a:ext cx="78079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线上虚拟自习室</a:t>
            </a:r>
            <a:endParaRPr lang="zh-CN" altLang="en-US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zh-CN" altLang="en-US" sz="28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（最终版）</a:t>
            </a:r>
            <a:endParaRPr lang="zh-CN" altLang="en-US" sz="28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6600" y="3698721"/>
            <a:ext cx="5638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Group6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魏伯祯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张艺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周钰博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毛瀚燚</a:t>
            </a:r>
            <a:endParaRPr lang="zh-CN" altLang="en-US" sz="1600" dirty="0">
              <a:solidFill>
                <a:srgbClr val="295D83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截屏2023-12-13 21.21.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0"/>
            <a:ext cx="107289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GitHub</a:t>
            </a:r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状态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36115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bg1"/>
                  </a:solidFill>
                </a:rPr>
                <a:t>Kanban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 descr="截屏2023-12-20 15.58.5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82090" y="1449705"/>
            <a:ext cx="8568055" cy="48437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57375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bg1"/>
                  </a:solidFill>
                </a:rPr>
                <a:t>Commits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 descr="截屏2023-12-20 16.21.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" y="1449705"/>
            <a:ext cx="1076071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4040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bg1"/>
                  </a:solidFill>
                </a:rPr>
                <a:t>Commits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截屏2023-12-20 16.23.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870" y="1449705"/>
            <a:ext cx="8175625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58010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en-US" altLang="zh-CN" sz="2000" dirty="0">
                  <a:solidFill>
                    <a:schemeClr val="bg1"/>
                  </a:solidFill>
                </a:rPr>
                <a:t>Branches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截屏2023-12-20 16.15.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130" y="1314450"/>
            <a:ext cx="8847455" cy="5111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</a:t>
            </a:r>
            <a:r>
              <a:rPr 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功能演示</a:t>
            </a:r>
            <a:endParaRPr 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 You!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45192" y="2711057"/>
            <a:ext cx="3570514" cy="1435886"/>
            <a:chOff x="454659" y="997242"/>
            <a:chExt cx="3570514" cy="1435886"/>
          </a:xfrm>
        </p:grpSpPr>
        <p:sp>
          <p:nvSpPr>
            <p:cNvPr id="5" name="文本框 4"/>
            <p:cNvSpPr txBox="1"/>
            <p:nvPr/>
          </p:nvSpPr>
          <p:spPr>
            <a:xfrm>
              <a:off x="454659" y="997242"/>
              <a:ext cx="3570514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245172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lang="zh-CN" altLang="en-US" sz="66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0931" y="2063796"/>
              <a:ext cx="33179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45172"/>
                  </a:solidFill>
                  <a:effectLst/>
                  <a:latin typeface="Hero" panose="02000506000000020004" pitchFamily="50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dirty="0">
                <a:solidFill>
                  <a:srgbClr val="245172"/>
                </a:solidFill>
                <a:latin typeface="Hero" panose="02000506000000020004" pitchFamily="5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38542" y="1013305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测试分析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8542" y="2329631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项目进度展示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7886" y="3641144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状态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47886" y="4957469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项目</a:t>
            </a:r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功能</a:t>
            </a:r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展示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8542" y="1482217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Test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38542" y="2805283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Our </a:t>
            </a: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work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47886" y="4127003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Git</a:t>
            </a: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hub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47886" y="5450947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All </a:t>
            </a: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anose="02010600030101010101" pitchFamily="2" charset="-122"/>
                <a:cs typeface="Times New Roman" panose="02020603050405020304" pitchFamily="18" charset="0"/>
              </a:rPr>
              <a:t>functions</a:t>
            </a:r>
            <a:endParaRPr lang="en-US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72979" y="1013305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72979" y="2348170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182323" y="3678222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82323" y="5013088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63635" y="1101231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3635" y="2445228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2979" y="3775280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2979" y="5106479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测试分析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95145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</a:rPr>
                <a:t>系统测试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1524000"/>
            <a:ext cx="7344410" cy="4389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10" y="1574800"/>
            <a:ext cx="7259320" cy="4338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81985" y="5987415"/>
            <a:ext cx="1105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FireFox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7298690" y="5987415"/>
            <a:ext cx="125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Edge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45" y="1223010"/>
            <a:ext cx="8796020" cy="5377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7210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</a:rPr>
                <a:t>压力测试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 descr="截屏2023-12-20 15.54.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" y="1449705"/>
            <a:ext cx="7272655" cy="4763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7210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</a:rPr>
                <a:t>压力测试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 descr="截屏2023-12-20 16.30.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130" y="1449705"/>
            <a:ext cx="6878955" cy="49345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245235" y="749300"/>
            <a:ext cx="2013585" cy="56515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700405" y="613410"/>
            <a:ext cx="847725" cy="836295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07210" y="825500"/>
            <a:ext cx="2492375" cy="624205"/>
            <a:chOff x="2605071" y="936367"/>
            <a:chExt cx="4205303" cy="822629"/>
          </a:xfrm>
        </p:grpSpPr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5"/>
              </p:custDataLst>
            </p:nvPr>
          </p:nvSpPr>
          <p:spPr>
            <a:xfrm>
              <a:off x="2605071" y="936367"/>
              <a:ext cx="2209800" cy="525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2000" dirty="0">
                  <a:solidFill>
                    <a:schemeClr val="bg1"/>
                  </a:solidFill>
                </a:rPr>
                <a:t>安全测试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05" y="1362710"/>
            <a:ext cx="6669405" cy="455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05" y="1946910"/>
            <a:ext cx="8064500" cy="3390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975" y="1381125"/>
            <a:ext cx="4464050" cy="409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项目进度展示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0"/>
            <a:ext cx="1187132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2080" y="433070"/>
            <a:ext cx="2835275" cy="5963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commondata" val="eyJjb3VudCI6NywiaGRpZCI6ImY2OGU5YmQyMTljZTVmNDZlOTdhNGVlYmY0ZmNiNGY4IiwidXNlckNvdW50Ijo3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WPS 演示</Application>
  <PresentationFormat>宽屏</PresentationFormat>
  <Paragraphs>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思源宋体 Heavy</vt:lpstr>
      <vt:lpstr>阿里巴巴普惠体 R</vt:lpstr>
      <vt:lpstr>Hero</vt:lpstr>
      <vt:lpstr>微软雅黑</vt:lpstr>
      <vt:lpstr>Times New Roman</vt:lpstr>
      <vt:lpstr>Arial Unicode MS</vt:lpstr>
      <vt:lpstr>等线 Light</vt:lpstr>
      <vt:lpstr>等线</vt:lpstr>
      <vt:lpstr>Calibri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满船清梦压星河</cp:lastModifiedBy>
  <cp:revision>35</cp:revision>
  <dcterms:created xsi:type="dcterms:W3CDTF">2023-12-20T08:31:00Z</dcterms:created>
  <dcterms:modified xsi:type="dcterms:W3CDTF">2023-12-21T04:08:15Z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5096404BC9A14D0E89E6CF2E922348DD_12</vt:lpwstr>
  </property>
  <property fmtid="{D5CDD505-2E9C-101B-9397-08002B2CF9AE}" pid="4" name="KSOTemplateUUID">
    <vt:lpwstr>v1.0_mb_Dr/T9MDekzmBcbIraXETWg==</vt:lpwstr>
  </property>
</Properties>
</file>